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68" r:id="rId3"/>
    <p:sldId id="258" r:id="rId4"/>
    <p:sldId id="260" r:id="rId5"/>
    <p:sldId id="261" r:id="rId6"/>
    <p:sldId id="262" r:id="rId7"/>
    <p:sldId id="267" r:id="rId8"/>
    <p:sldId id="263" r:id="rId9"/>
    <p:sldId id="265" r:id="rId10"/>
    <p:sldId id="264" r:id="rId11"/>
    <p:sldId id="266" r:id="rId12"/>
    <p:sldId id="25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732"/>
    <p:restoredTop sz="94582"/>
  </p:normalViewPr>
  <p:slideViewPr>
    <p:cSldViewPr snapToGrid="0" snapToObjects="1">
      <p:cViewPr varScale="1">
        <p:scale>
          <a:sx n="11" d="100"/>
          <a:sy n="11" d="100"/>
        </p:scale>
        <p:origin x="232" y="2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C2B79-6F33-504B-88B9-F3D40BE2D566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C5787-672A-9D4D-A7A6-36A101D4A5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C5787-672A-9D4D-A7A6-36A101D4A5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1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8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4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4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8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6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8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3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akshaysuri.wordpress.com/2017/03/19/machine-learning-supervised-vs-unsupervised-learnin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27145C-3F28-76FE-0B6C-0178C3EA6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 b="1" dirty="0"/>
              <a:t>Development of an automated task sequencing framework</a:t>
            </a:r>
            <a:r>
              <a:rPr lang="fr-CH" dirty="0">
                <a:effectLst/>
              </a:rPr>
              <a:t> 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A2FE5F-D2CE-FBED-3FA1-14030B029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dirty="0"/>
              <a:t>Semester Project </a:t>
            </a:r>
            <a:endParaRPr lang="en-US"/>
          </a:p>
          <a:p>
            <a:r>
              <a:rPr lang="en-US" dirty="0"/>
              <a:t>Ghazi </a:t>
            </a:r>
            <a:r>
              <a:rPr lang="en-US" dirty="0" err="1"/>
              <a:t>Cherif</a:t>
            </a:r>
            <a:endParaRPr lang="en-US"/>
          </a:p>
        </p:txBody>
      </p:sp>
      <p:pic>
        <p:nvPicPr>
          <p:cNvPr id="4" name="Picture 3" descr="Blue blocks and networks technology background">
            <a:extLst>
              <a:ext uri="{FF2B5EF4-FFF2-40B4-BE49-F238E27FC236}">
                <a16:creationId xmlns:a16="http://schemas.microsoft.com/office/drawing/2014/main" id="{B4812AF6-C186-F329-5803-F5192F637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5" r="45455" b="-446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7BD692-9C8E-47B9-388E-83B73779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tracking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47B3D9D-6897-2C90-FD28-01CA44E1B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87" y="2159326"/>
            <a:ext cx="7944644" cy="2803992"/>
          </a:xfrm>
        </p:spPr>
      </p:pic>
    </p:spTree>
    <p:extLst>
      <p:ext uri="{BB962C8B-B14F-4D97-AF65-F5344CB8AC3E}">
        <p14:creationId xmlns:p14="http://schemas.microsoft.com/office/powerpoint/2010/main" val="7851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429B19-48F1-9F93-66AA-17F33469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can currently do</a:t>
            </a:r>
          </a:p>
        </p:txBody>
      </p:sp>
      <p:pic>
        <p:nvPicPr>
          <p:cNvPr id="4" name="Exp1PrimingApplyTip_modified" descr="Exp1PrimingApplyTip_modified">
            <a:hlinkClick r:id="" action="ppaction://media"/>
            <a:extLst>
              <a:ext uri="{FF2B5EF4-FFF2-40B4-BE49-F238E27FC236}">
                <a16:creationId xmlns:a16="http://schemas.microsoft.com/office/drawing/2014/main" id="{A9C54507-EAB1-7C9C-0B2D-06443E7779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1555" y="1607611"/>
            <a:ext cx="6038914" cy="4324350"/>
          </a:xfrm>
        </p:spPr>
      </p:pic>
      <p:pic>
        <p:nvPicPr>
          <p:cNvPr id="5" name="Exp1PrimingApplyTip" descr="Exp1PrimingApplyTip">
            <a:hlinkClick r:id="" action="ppaction://media"/>
            <a:extLst>
              <a:ext uri="{FF2B5EF4-FFF2-40B4-BE49-F238E27FC236}">
                <a16:creationId xmlns:a16="http://schemas.microsoft.com/office/drawing/2014/main" id="{56B051E3-9BCC-3C1B-C4EB-46656A90AF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607611"/>
            <a:ext cx="6091237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91659-0AD5-F043-AF5B-691B60DA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2C0111-E0B6-6593-A43C-0720EDB64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https://ruder.io/multi-task/index.html#fn3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https://lakshaysuri.wordpress.com/2017/03/19/machine-learning-supervised-vs-unsupervised-learning/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fr.wikipedia.org</a:t>
            </a:r>
            <a:r>
              <a:rPr lang="en-US" dirty="0"/>
              <a:t>/wiki/Silhouette_(clustering)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google.github.io</a:t>
            </a:r>
            <a:r>
              <a:rPr lang="en-US" dirty="0"/>
              <a:t>/</a:t>
            </a:r>
            <a:r>
              <a:rPr lang="en-US" dirty="0" err="1"/>
              <a:t>mediapipe</a:t>
            </a:r>
            <a:r>
              <a:rPr lang="en-US" dirty="0"/>
              <a:t>/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5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2B706F-06FE-58B5-3C75-63802113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72170B-359E-ED74-8454-19EB9700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38717B-F5C2-9200-84AB-A97E8DB1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Multitask learning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111B696-6F80-2664-DCFA-0EC07CD3F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449" y="723901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5E15B-0A72-873C-E0D3-6C5FD38C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Vs unsupervised</a:t>
            </a:r>
            <a:br>
              <a:rPr lang="en-US" dirty="0"/>
            </a:br>
            <a:r>
              <a:rPr lang="en-US" dirty="0" err="1"/>
              <a:t>LEarning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3A36391-9C98-7EE8-7875-05D078E05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196" y="2292350"/>
            <a:ext cx="8271596" cy="3636963"/>
          </a:xfrm>
        </p:spPr>
      </p:pic>
    </p:spTree>
    <p:extLst>
      <p:ext uri="{BB962C8B-B14F-4D97-AF65-F5344CB8AC3E}">
        <p14:creationId xmlns:p14="http://schemas.microsoft.com/office/powerpoint/2010/main" val="187876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8DF548-3319-2CED-27DB-D352C666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</a:t>
            </a:r>
            <a:r>
              <a:rPr lang="en-US" dirty="0" err="1"/>
              <a:t>REsults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0EF1F9-CFCB-478E-428C-A9213F161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0" t="1049" r="2106"/>
          <a:stretch/>
        </p:blipFill>
        <p:spPr>
          <a:xfrm>
            <a:off x="548235" y="2611437"/>
            <a:ext cx="4722265" cy="32924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45A49C-E1EE-AD18-BF43-F6F77E04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727" y="2771776"/>
            <a:ext cx="6407550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6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21592-8D8D-F180-A9A5-98F514D7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Silhouettes coefficients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5F624F-924F-FB72-270C-2DAA5F81C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852" y="2292350"/>
            <a:ext cx="10226284" cy="3636963"/>
          </a:xfrm>
        </p:spPr>
      </p:pic>
    </p:spTree>
    <p:extLst>
      <p:ext uri="{BB962C8B-B14F-4D97-AF65-F5344CB8AC3E}">
        <p14:creationId xmlns:p14="http://schemas.microsoft.com/office/powerpoint/2010/main" val="169762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834567-BC01-EBC4-743F-13C65A34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Example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D4076BF-474C-7B08-20ED-47CE63DB6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68969"/>
            <a:ext cx="7353299" cy="43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4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BA755-BDF4-A430-9722-1F02E67D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results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5E748B-631F-77E2-54BB-E957BD3FC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88" y="2830143"/>
            <a:ext cx="10691812" cy="2561377"/>
          </a:xfrm>
        </p:spPr>
      </p:pic>
    </p:spTree>
    <p:extLst>
      <p:ext uri="{BB962C8B-B14F-4D97-AF65-F5344CB8AC3E}">
        <p14:creationId xmlns:p14="http://schemas.microsoft.com/office/powerpoint/2010/main" val="341005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B54DB6-AA55-3D05-83C7-02F85C82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Mediapipe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CA03A87-72D0-E22E-153C-FF1B7F56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06" y="723901"/>
            <a:ext cx="7110093" cy="57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1643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0F3F1"/>
      </a:lt2>
      <a:accent1>
        <a:srgbClr val="E729D2"/>
      </a:accent1>
      <a:accent2>
        <a:srgbClr val="9A17D5"/>
      </a:accent2>
      <a:accent3>
        <a:srgbClr val="5F2CE7"/>
      </a:accent3>
      <a:accent4>
        <a:srgbClr val="1934D5"/>
      </a:accent4>
      <a:accent5>
        <a:srgbClr val="2993E7"/>
      </a:accent5>
      <a:accent6>
        <a:srgbClr val="15BFC3"/>
      </a:accent6>
      <a:hlink>
        <a:srgbClr val="3F71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3516</TotalTime>
  <Words>85</Words>
  <Application>Microsoft Macintosh PowerPoint</Application>
  <PresentationFormat>Grand écran</PresentationFormat>
  <Paragraphs>18</Paragraphs>
  <Slides>12</Slides>
  <Notes>1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Calisto MT</vt:lpstr>
      <vt:lpstr>Univers Condensed</vt:lpstr>
      <vt:lpstr>ChronicleVTI</vt:lpstr>
      <vt:lpstr>Development of an automated task sequencing framework </vt:lpstr>
      <vt:lpstr>Présentation PowerPoint</vt:lpstr>
      <vt:lpstr>Multitask learning</vt:lpstr>
      <vt:lpstr>Supervised Vs unsupervised LEarning</vt:lpstr>
      <vt:lpstr>First REsults</vt:lpstr>
      <vt:lpstr>Silhouettes coefficients</vt:lpstr>
      <vt:lpstr>Example data</vt:lpstr>
      <vt:lpstr>First results</vt:lpstr>
      <vt:lpstr>Mediapipe</vt:lpstr>
      <vt:lpstr>Hand tracking</vt:lpstr>
      <vt:lpstr>What we can currently do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an automated task sequencing framework </dc:title>
  <dc:creator>Ghazi Cherif</dc:creator>
  <cp:lastModifiedBy>Ghazi Cherif</cp:lastModifiedBy>
  <cp:revision>1</cp:revision>
  <dcterms:created xsi:type="dcterms:W3CDTF">2022-04-21T09:10:40Z</dcterms:created>
  <dcterms:modified xsi:type="dcterms:W3CDTF">2022-04-23T19:47:26Z</dcterms:modified>
</cp:coreProperties>
</file>